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7" r:id="rId11"/>
    <p:sldId id="270" r:id="rId12"/>
    <p:sldId id="266" r:id="rId13"/>
    <p:sldId id="271" r:id="rId14"/>
    <p:sldId id="269" r:id="rId15"/>
    <p:sldId id="272" r:id="rId16"/>
    <p:sldId id="273" r:id="rId17"/>
    <p:sldId id="274" r:id="rId18"/>
    <p:sldId id="276" r:id="rId19"/>
    <p:sldId id="277" r:id="rId20"/>
    <p:sldId id="278" r:id="rId21"/>
    <p:sldId id="275" r:id="rId22"/>
    <p:sldId id="279" r:id="rId23"/>
    <p:sldId id="280" r:id="rId24"/>
    <p:sldId id="281" r:id="rId25"/>
    <p:sldId id="282" r:id="rId26"/>
    <p:sldId id="283" r:id="rId27"/>
    <p:sldId id="285" r:id="rId28"/>
    <p:sldId id="284" r:id="rId29"/>
    <p:sldId id="286" r:id="rId30"/>
    <p:sldId id="290" r:id="rId31"/>
    <p:sldId id="287" r:id="rId32"/>
    <p:sldId id="288" r:id="rId33"/>
    <p:sldId id="289" r:id="rId34"/>
    <p:sldId id="291" r:id="rId35"/>
    <p:sldId id="293" r:id="rId36"/>
    <p:sldId id="292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11" r:id="rId53"/>
    <p:sldId id="309" r:id="rId54"/>
    <p:sldId id="313" r:id="rId55"/>
    <p:sldId id="310" r:id="rId56"/>
    <p:sldId id="312" r:id="rId5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96" autoAdjust="0"/>
    <p:restoredTop sz="94660"/>
  </p:normalViewPr>
  <p:slideViewPr>
    <p:cSldViewPr>
      <p:cViewPr varScale="1">
        <p:scale>
          <a:sx n="74" d="100"/>
          <a:sy n="74" d="100"/>
        </p:scale>
        <p:origin x="-76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02.07.2016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02.07.2016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02.07.2016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02.07.2016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02.07.2016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02.07.2016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02.07.2016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02.07.2016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02.07.2016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02.07.2016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02.07.2016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02.07.2016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H:\Pr&#228;sentation\Pr&#228;sentation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552" y="1052736"/>
            <a:ext cx="8458200" cy="1827634"/>
          </a:xfrm>
        </p:spPr>
        <p:txBody>
          <a:bodyPr>
            <a:no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Steyr T180 - Restaurierung</a:t>
            </a:r>
            <a:endParaRPr lang="de-DE" sz="8000" dirty="0">
              <a:solidFill>
                <a:schemeClr val="bg1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7504" y="3501008"/>
            <a:ext cx="9036496" cy="2664296"/>
          </a:xfrm>
        </p:spPr>
        <p:txBody>
          <a:bodyPr>
            <a:normAutofit fontScale="55000" lnSpcReduction="20000"/>
          </a:bodyPr>
          <a:lstStyle/>
          <a:p>
            <a:r>
              <a:rPr lang="de-DE" sz="4500" dirty="0" smtClean="0">
                <a:solidFill>
                  <a:schemeClr val="bg1"/>
                </a:solidFill>
                <a:latin typeface="+mj-lt"/>
              </a:rPr>
              <a:t>Baujahr 1952</a:t>
            </a:r>
          </a:p>
          <a:p>
            <a:r>
              <a:rPr lang="de-DE" sz="7300" dirty="0" smtClean="0">
                <a:solidFill>
                  <a:schemeClr val="bg1"/>
                </a:solidFill>
                <a:latin typeface="+mj-lt"/>
              </a:rPr>
              <a:t>powerd by </a:t>
            </a:r>
          </a:p>
          <a:p>
            <a:r>
              <a:rPr lang="de-DE" sz="12600" dirty="0" smtClean="0">
                <a:solidFill>
                  <a:schemeClr val="bg1"/>
                </a:solidFill>
                <a:latin typeface="+mj-lt"/>
              </a:rPr>
              <a:t>Erwin Nader</a:t>
            </a:r>
          </a:p>
          <a:p>
            <a:r>
              <a:rPr lang="de-DE" sz="5000" dirty="0" smtClean="0">
                <a:solidFill>
                  <a:schemeClr val="bg1"/>
                </a:solidFill>
                <a:latin typeface="+mj-lt"/>
              </a:rPr>
              <a:t> feat. Herbert Mang</a:t>
            </a:r>
            <a:endParaRPr lang="de-DE" sz="5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räsentatio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51520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5517232"/>
            <a:ext cx="7344816" cy="1143000"/>
          </a:xfrm>
        </p:spPr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bg1"/>
                </a:solidFill>
              </a:rPr>
              <a:t>Verstärkung wird angefordert!</a:t>
            </a:r>
            <a:endParaRPr lang="de-DE" sz="4000" dirty="0">
              <a:solidFill>
                <a:schemeClr val="bg1"/>
              </a:solidFill>
            </a:endParaRPr>
          </a:p>
        </p:txBody>
      </p:sp>
      <p:pic>
        <p:nvPicPr>
          <p:cNvPr id="5" name="Picture 3" descr="C:\Users\Harald\Desktop\Traktoretsoration\IMG_66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0"/>
            <a:ext cx="7302156" cy="547661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564904"/>
            <a:ext cx="3466728" cy="11430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„Jetzt bin ich in zwei Teile zerlegt!“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4338" name="Picture 2" descr="C:\Users\Harald\Desktop\Traktoretsoration\IMG_66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0"/>
            <a:ext cx="5148064" cy="686408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584" y="5715000"/>
            <a:ext cx="7704856" cy="1143000"/>
          </a:xfrm>
        </p:spPr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bg1"/>
                </a:solidFill>
              </a:rPr>
              <a:t>…fleißig auch am späten Abend!</a:t>
            </a:r>
            <a:endParaRPr lang="de-DE" sz="4000" dirty="0">
              <a:solidFill>
                <a:schemeClr val="bg1"/>
              </a:solidFill>
            </a:endParaRPr>
          </a:p>
        </p:txBody>
      </p:sp>
      <p:pic>
        <p:nvPicPr>
          <p:cNvPr id="10242" name="Picture 2" descr="C:\Users\Harald\Desktop\Traktoretsoration\IMG_66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0"/>
            <a:ext cx="7668344" cy="575125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7624" y="5517232"/>
            <a:ext cx="7272808" cy="1143000"/>
          </a:xfrm>
        </p:spPr>
        <p:txBody>
          <a:bodyPr>
            <a:normAutofit/>
          </a:bodyPr>
          <a:lstStyle/>
          <a:p>
            <a:r>
              <a:rPr lang="de-DE" sz="4800" dirty="0" smtClean="0">
                <a:solidFill>
                  <a:schemeClr val="bg1"/>
                </a:solidFill>
              </a:rPr>
              <a:t>„</a:t>
            </a:r>
            <a:r>
              <a:rPr lang="de-DE" sz="4800" dirty="0" err="1" smtClean="0">
                <a:solidFill>
                  <a:schemeClr val="bg1"/>
                </a:solidFill>
              </a:rPr>
              <a:t>Dreamteam</a:t>
            </a:r>
            <a:r>
              <a:rPr lang="de-DE" sz="4800" dirty="0" smtClean="0">
                <a:solidFill>
                  <a:schemeClr val="bg1"/>
                </a:solidFill>
              </a:rPr>
              <a:t>!“</a:t>
            </a:r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5124" name="Picture 4" descr="C:\Users\Harald\Desktop\Traktoretsoration\IMG_69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0"/>
            <a:ext cx="7200800" cy="54006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08104" y="1124744"/>
            <a:ext cx="3394720" cy="4464496"/>
          </a:xfrm>
        </p:spPr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bg1"/>
                </a:solidFill>
              </a:rPr>
              <a:t>Das Schwungrad (ca. 200 kg)</a:t>
            </a:r>
            <a:br>
              <a:rPr lang="de-DE" sz="4000" dirty="0" smtClean="0">
                <a:solidFill>
                  <a:schemeClr val="bg1"/>
                </a:solidFill>
              </a:rPr>
            </a:br>
            <a:r>
              <a:rPr lang="de-DE" sz="4000" dirty="0" smtClean="0">
                <a:solidFill>
                  <a:schemeClr val="bg1"/>
                </a:solidFill>
              </a:rPr>
              <a:t>wird </a:t>
            </a:r>
            <a:br>
              <a:rPr lang="de-DE" sz="4000" dirty="0" smtClean="0">
                <a:solidFill>
                  <a:schemeClr val="bg1"/>
                </a:solidFill>
              </a:rPr>
            </a:br>
            <a:r>
              <a:rPr lang="de-DE" sz="4000" dirty="0" smtClean="0">
                <a:solidFill>
                  <a:schemeClr val="bg1"/>
                </a:solidFill>
              </a:rPr>
              <a:t>abmontiert!</a:t>
            </a:r>
            <a:endParaRPr lang="de-DE" sz="4000" dirty="0">
              <a:solidFill>
                <a:schemeClr val="bg1"/>
              </a:solidFill>
            </a:endParaRPr>
          </a:p>
        </p:txBody>
      </p:sp>
      <p:pic>
        <p:nvPicPr>
          <p:cNvPr id="13314" name="Picture 2" descr="C:\Users\Harald\Desktop\Traktoretsoration\IMG_6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1844824"/>
            <a:ext cx="3682752" cy="3456384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Auch die Kupplung wird erneuert!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5362" name="Picture 2" descr="C:\Users\Harald\Desktop\Traktoretsoration\IMG_69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7416" y="-150779"/>
            <a:ext cx="5256584" cy="700877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08104" y="1340768"/>
            <a:ext cx="3240360" cy="3600400"/>
          </a:xfrm>
        </p:spPr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bg1"/>
                </a:solidFill>
              </a:rPr>
              <a:t>Noch kein Ende in Sicht!</a:t>
            </a:r>
            <a:endParaRPr lang="de-DE" sz="4000" dirty="0">
              <a:solidFill>
                <a:schemeClr val="bg1"/>
              </a:solidFill>
            </a:endParaRPr>
          </a:p>
        </p:txBody>
      </p:sp>
      <p:pic>
        <p:nvPicPr>
          <p:cNvPr id="16386" name="Picture 2" descr="C:\Users\Harald\Desktop\Traktoretsoration\IMG_69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968552" cy="662473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348880"/>
            <a:ext cx="3466728" cy="11430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Weitere Vorgänge werden abgesprochen…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7410" name="Picture 2" descr="C:\Users\Harald\Desktop\Traktoretsoration\IMG_69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9458" name="Picture 2" descr="C:\Users\Harald\Desktop\Traktoretsoration\IMG_69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352928" cy="626469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5661248"/>
            <a:ext cx="7416824" cy="998984"/>
          </a:xfrm>
        </p:spPr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bg1"/>
                </a:solidFill>
              </a:rPr>
              <a:t>Kupplung ist funktionstüchtig!</a:t>
            </a:r>
            <a:endParaRPr lang="de-DE" sz="4000" dirty="0">
              <a:solidFill>
                <a:schemeClr val="bg1"/>
              </a:solidFill>
            </a:endParaRPr>
          </a:p>
        </p:txBody>
      </p:sp>
      <p:pic>
        <p:nvPicPr>
          <p:cNvPr id="20483" name="Picture 3" descr="C:\Users\Harald\Desktop\Traktoretsoration\IMG_69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8640"/>
            <a:ext cx="7392821" cy="554461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arald\Desktop\Traktoretsoration\IMG_6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088" y="0"/>
            <a:ext cx="7847856" cy="5885893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5661248"/>
            <a:ext cx="7869560" cy="1196752"/>
          </a:xfrm>
        </p:spPr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bg1"/>
                </a:solidFill>
              </a:rPr>
              <a:t>Neffe Heinz liefert den Traktor!</a:t>
            </a:r>
            <a:endParaRPr lang="de-DE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1506" name="Picture 2" descr="C:\Users\Harald\Desktop\Traktoretsoration\IMG_69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124344" cy="609325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52120" y="2636912"/>
            <a:ext cx="3322712" cy="11430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Geschafft!</a:t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dirty="0" smtClean="0">
                <a:solidFill>
                  <a:schemeClr val="bg1"/>
                </a:solidFill>
              </a:rPr>
              <a:t/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dirty="0" smtClean="0">
                <a:solidFill>
                  <a:schemeClr val="bg1"/>
                </a:solidFill>
              </a:rPr>
              <a:t> Jetzt erst mal ein Bier…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8434" name="Picture 2" descr="C:\Users\Harald\Desktop\Traktoretsoration\IMG_6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5733256"/>
            <a:ext cx="8136904" cy="998984"/>
          </a:xfrm>
        </p:spPr>
        <p:txBody>
          <a:bodyPr>
            <a:noAutofit/>
          </a:bodyPr>
          <a:lstStyle/>
          <a:p>
            <a:r>
              <a:rPr lang="de-DE" sz="3900" dirty="0" smtClean="0">
                <a:solidFill>
                  <a:schemeClr val="bg1"/>
                </a:solidFill>
              </a:rPr>
              <a:t>Weiter geht’s - Öle werden getauscht! </a:t>
            </a:r>
            <a:endParaRPr lang="de-DE" sz="3900" dirty="0">
              <a:solidFill>
                <a:schemeClr val="bg1"/>
              </a:solidFill>
            </a:endParaRPr>
          </a:p>
        </p:txBody>
      </p:sp>
      <p:pic>
        <p:nvPicPr>
          <p:cNvPr id="22530" name="Picture 2" descr="C:\Users\Harald\Desktop\Traktoretsoration\IMG_7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848872" cy="588665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3554" name="Picture 2" descr="C:\Users\Harald\Desktop\Traktoretsoration\IMG_7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712968" cy="653472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1640" y="5589240"/>
            <a:ext cx="7056784" cy="998984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Motorlackierung erfolgreich abgeschlossen!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24578" name="Picture 2" descr="C:\Users\Harald\Desktop\Traktoretsoration\IMG_73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404664"/>
            <a:ext cx="6720747" cy="504056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5602" name="Picture 2" descr="C:\Users\Harald\Desktop\Traktoretsoration\IMG_73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064896" cy="604867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6626" name="Picture 2" descr="C:\Users\Harald\Desktop\Traktoretsoration\IMG_7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0"/>
            <a:ext cx="7775797" cy="583184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5445224"/>
            <a:ext cx="8229600" cy="1143000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28674" name="Picture 2" descr="C:\Users\Harald\Desktop\Traktoretsoration\IMG_73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0"/>
            <a:ext cx="8220405" cy="616530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204864"/>
            <a:ext cx="3250704" cy="1354162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Letze Arbeiten am Traktorskelett werden durchgeführt… 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27650" name="Picture 2" descr="C:\Users\Harald\Desktop\Traktoretsoration\IMG_73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03013" y="-12169775"/>
            <a:ext cx="5400000" cy="7200000"/>
          </a:xfrm>
          <a:prstGeom prst="rect">
            <a:avLst/>
          </a:prstGeom>
          <a:noFill/>
        </p:spPr>
      </p:pic>
      <p:pic>
        <p:nvPicPr>
          <p:cNvPr id="27651" name="Picture 3" descr="C:\Users\Harald\Desktop\Traktoretsoration\IMG_73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1950" y="-171400"/>
            <a:ext cx="5272050" cy="70294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584" y="5589240"/>
            <a:ext cx="7560840" cy="1080120"/>
          </a:xfrm>
        </p:spPr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bg1"/>
                </a:solidFill>
              </a:rPr>
              <a:t>…jetzt gehts an die Blechteile!</a:t>
            </a:r>
            <a:endParaRPr lang="de-DE" sz="4000" dirty="0">
              <a:solidFill>
                <a:schemeClr val="bg1"/>
              </a:solidFill>
            </a:endParaRPr>
          </a:p>
        </p:txBody>
      </p:sp>
      <p:pic>
        <p:nvPicPr>
          <p:cNvPr id="29698" name="Picture 2" descr="C:\Users\Harald\Desktop\Traktoretsoration\IMG_76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0"/>
            <a:ext cx="7488832" cy="561662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08104" y="2420888"/>
            <a:ext cx="3491880" cy="11430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Kontrolle und Tausch aller Lager und Dichtungen!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Harald\Desktop\Traktoretsoration\IMG_6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56176" y="2420888"/>
            <a:ext cx="2530624" cy="11430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Der neue Kühler ist bereits montiert!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33794" name="Picture 2" descr="C:\Users\Harald\Desktop\Traktoretsoration\IMG_76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00000" cy="7200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584" y="5517232"/>
            <a:ext cx="7488832" cy="1143000"/>
          </a:xfrm>
        </p:spPr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bg1"/>
                </a:solidFill>
              </a:rPr>
              <a:t>Alles läuft perfekt!!!</a:t>
            </a:r>
            <a:endParaRPr lang="de-DE" sz="4000" dirty="0">
              <a:solidFill>
                <a:schemeClr val="bg1"/>
              </a:solidFill>
            </a:endParaRPr>
          </a:p>
        </p:txBody>
      </p:sp>
      <p:pic>
        <p:nvPicPr>
          <p:cNvPr id="30722" name="Picture 2" descr="C:\Users\Harald\Desktop\Traktoretsoration\IMG_76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0"/>
            <a:ext cx="7488832" cy="561662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5877272"/>
            <a:ext cx="8388424" cy="980728"/>
          </a:xfrm>
        </p:spPr>
        <p:txBody>
          <a:bodyPr>
            <a:normAutofit/>
          </a:bodyPr>
          <a:lstStyle/>
          <a:p>
            <a:r>
              <a:rPr lang="de-DE" sz="3600" dirty="0" smtClean="0">
                <a:solidFill>
                  <a:schemeClr val="bg1"/>
                </a:solidFill>
              </a:rPr>
              <a:t>Neuer Auspuff – unbedingt notwendig!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31746" name="Picture 2" descr="C:\Users\Harald\Desktop\Traktoretsoration\IMG_76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32656"/>
            <a:ext cx="7488832" cy="561662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32770" name="Picture 2" descr="C:\Users\Harald\Desktop\Traktoretsoration\IMG_76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-9344"/>
            <a:ext cx="5150508" cy="686734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636912"/>
            <a:ext cx="3419872" cy="11430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Die Ventile</a:t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dirty="0" smtClean="0">
                <a:solidFill>
                  <a:schemeClr val="bg1"/>
                </a:solidFill>
              </a:rPr>
              <a:t>werden neu eingestellt!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34818" name="Picture 2" descr="C:\Users\Harald\Desktop\Traktoretsoration\IMG_76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37253"/>
            <a:ext cx="5040560" cy="6720747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5715000"/>
            <a:ext cx="7704856" cy="1143000"/>
          </a:xfrm>
        </p:spPr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bg1"/>
                </a:solidFill>
              </a:rPr>
              <a:t>Erste Testfahrt – alles läuft rund!</a:t>
            </a:r>
            <a:endParaRPr lang="de-DE" sz="4000" dirty="0">
              <a:solidFill>
                <a:schemeClr val="bg1"/>
              </a:solidFill>
            </a:endParaRPr>
          </a:p>
        </p:txBody>
      </p:sp>
      <p:pic>
        <p:nvPicPr>
          <p:cNvPr id="36866" name="Picture 2" descr="C:\Users\Harald\Desktop\Traktoretsoration\IMG_76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0"/>
            <a:ext cx="7584843" cy="568863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5589240"/>
            <a:ext cx="8229600" cy="1070992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Neue Reifen wären auch nicht schlecht!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35842" name="Picture 2" descr="C:\Users\Harald\Desktop\Traktoretsoration\IMG_76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0"/>
            <a:ext cx="7200800" cy="54006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2" y="5517232"/>
            <a:ext cx="7416824" cy="1340768"/>
          </a:xfrm>
        </p:spPr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bg1"/>
                </a:solidFill>
              </a:rPr>
              <a:t>Grundierung der Blechteile abgeschlossen…</a:t>
            </a:r>
            <a:endParaRPr lang="de-DE" sz="4000" dirty="0">
              <a:solidFill>
                <a:schemeClr val="bg1"/>
              </a:solidFill>
            </a:endParaRPr>
          </a:p>
        </p:txBody>
      </p:sp>
      <p:pic>
        <p:nvPicPr>
          <p:cNvPr id="37890" name="Picture 2" descr="C:\Users\Harald\Desktop\Traktoretsoration\IMG_81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0"/>
            <a:ext cx="7344816" cy="550861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5589240"/>
            <a:ext cx="7344816" cy="1268760"/>
          </a:xfrm>
        </p:spPr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bg1"/>
                </a:solidFill>
              </a:rPr>
              <a:t>…nun wird es endlich bunter!</a:t>
            </a:r>
            <a:endParaRPr lang="de-DE" sz="4000" dirty="0">
              <a:solidFill>
                <a:schemeClr val="bg1"/>
              </a:solidFill>
            </a:endParaRPr>
          </a:p>
        </p:txBody>
      </p:sp>
      <p:pic>
        <p:nvPicPr>
          <p:cNvPr id="38914" name="Picture 2" descr="C:\Users\Harald\Desktop\Traktoretsoration\IMG_82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8640"/>
            <a:ext cx="7344816" cy="550861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9938" name="Picture 2" descr="C:\Users\Harald\Desktop\Traktoretsoration\IMG_82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arald\Desktop\Traktoretsoration\IMG_62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9424" y="0"/>
            <a:ext cx="5184576" cy="6912768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-180528" y="2348880"/>
            <a:ext cx="4392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 smtClean="0">
                <a:solidFill>
                  <a:schemeClr val="bg1"/>
                </a:solidFill>
                <a:latin typeface="+mj-lt"/>
              </a:rPr>
              <a:t>Motor zum</a:t>
            </a:r>
          </a:p>
          <a:p>
            <a:pPr algn="ctr"/>
            <a:r>
              <a:rPr lang="de-DE" sz="4000" dirty="0" smtClean="0">
                <a:solidFill>
                  <a:schemeClr val="bg1"/>
                </a:solidFill>
                <a:latin typeface="+mj-lt"/>
              </a:rPr>
              <a:t>Beginn der Restaurierung!</a:t>
            </a:r>
            <a:endParaRPr lang="de-DE" sz="4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62" name="Picture 2" descr="C:\Users\Harald\Desktop\Traktoretsoration\IMG_82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5445224"/>
            <a:ext cx="7920880" cy="1070992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„Wann bekomm ich endlich meine neuen Reifen?“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1986" name="Picture 2" descr="C:\Users\Harald\Desktop\Traktoretsoration\IMG_82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3" y="-9382"/>
            <a:ext cx="6912767" cy="518457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5517232"/>
            <a:ext cx="7344816" cy="11430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Lichter funktionieren bereits - Freude kommt auf!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3010" name="Picture 2" descr="C:\Users\Harald\Desktop\Traktoretsoration\IMG_82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7200800" cy="54006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4034" name="Picture 2" descr="C:\Users\Harald\Desktop\Traktoretsoration\IMG_85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544949" cy="640871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08104" y="2420888"/>
            <a:ext cx="3250704" cy="11430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Endlich ein Ende in Sicht…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5058" name="Picture 2" descr="C:\Users\Harald\Desktop\Traktoretsoration\IMG_8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948014" cy="659735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636912"/>
            <a:ext cx="3178696" cy="1143000"/>
          </a:xfrm>
        </p:spPr>
        <p:txBody>
          <a:bodyPr>
            <a:noAutofit/>
          </a:bodyPr>
          <a:lstStyle/>
          <a:p>
            <a:r>
              <a:rPr lang="de-DE" sz="3800" dirty="0" smtClean="0">
                <a:solidFill>
                  <a:schemeClr val="bg1"/>
                </a:solidFill>
              </a:rPr>
              <a:t>…doch die Batterie muss noch angeschlossen werden – </a:t>
            </a:r>
            <a:br>
              <a:rPr lang="de-DE" sz="3800" dirty="0" smtClean="0">
                <a:solidFill>
                  <a:schemeClr val="bg1"/>
                </a:solidFill>
              </a:rPr>
            </a:br>
            <a:r>
              <a:rPr lang="de-DE" sz="3800" dirty="0" smtClean="0">
                <a:solidFill>
                  <a:schemeClr val="bg1"/>
                </a:solidFill>
              </a:rPr>
              <a:t>und schon wieder ist es dunkel geworden!</a:t>
            </a:r>
            <a:endParaRPr lang="de-DE" sz="3800" dirty="0">
              <a:solidFill>
                <a:schemeClr val="bg1"/>
              </a:solidFill>
            </a:endParaRPr>
          </a:p>
        </p:txBody>
      </p:sp>
      <p:pic>
        <p:nvPicPr>
          <p:cNvPr id="46082" name="Picture 2" descr="C:\Users\Harald\Desktop\Traktoretsoration\IMG_85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0"/>
            <a:ext cx="5150508" cy="686734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013576" cy="1143000"/>
          </a:xfrm>
        </p:spPr>
        <p:txBody>
          <a:bodyPr>
            <a:noAutofit/>
          </a:bodyPr>
          <a:lstStyle/>
          <a:p>
            <a:r>
              <a:rPr lang="de-DE" sz="3800" dirty="0" smtClean="0">
                <a:solidFill>
                  <a:schemeClr val="bg1"/>
                </a:solidFill>
              </a:rPr>
              <a:t>Unsere Lieferantin von Zubehörteilen ist zur Besichtigung eingetroffen!</a:t>
            </a:r>
            <a:endParaRPr lang="de-DE" sz="3800" dirty="0">
              <a:solidFill>
                <a:schemeClr val="bg1"/>
              </a:solidFill>
            </a:endParaRPr>
          </a:p>
        </p:txBody>
      </p:sp>
      <p:pic>
        <p:nvPicPr>
          <p:cNvPr id="47106" name="Picture 2" descr="C:\Users\Harald\Desktop\Traktoretsoration\IMG_85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88640"/>
            <a:ext cx="6720747" cy="504056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2" y="5517232"/>
            <a:ext cx="7416824" cy="1143000"/>
          </a:xfrm>
        </p:spPr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bg1"/>
                </a:solidFill>
              </a:rPr>
              <a:t>Abschlussbesprechung erfolgt!</a:t>
            </a:r>
            <a:endParaRPr lang="de-DE" sz="4000" dirty="0">
              <a:solidFill>
                <a:schemeClr val="bg1"/>
              </a:solidFill>
            </a:endParaRPr>
          </a:p>
        </p:txBody>
      </p:sp>
      <p:pic>
        <p:nvPicPr>
          <p:cNvPr id="48130" name="Picture 2" descr="C:\Users\Harald\Desktop\Traktoretsoration\IMG_85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0"/>
            <a:ext cx="7416824" cy="556261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08104" y="1772816"/>
            <a:ext cx="3456384" cy="2578298"/>
          </a:xfrm>
        </p:spPr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bg1"/>
                </a:solidFill>
              </a:rPr>
              <a:t>Fachgespräche gehören auch dazu!</a:t>
            </a:r>
            <a:endParaRPr lang="de-DE" sz="4000" dirty="0">
              <a:solidFill>
                <a:schemeClr val="bg1"/>
              </a:solidFill>
            </a:endParaRPr>
          </a:p>
        </p:txBody>
      </p:sp>
      <p:pic>
        <p:nvPicPr>
          <p:cNvPr id="49154" name="Picture 2" descr="C:\Users\Harald\Desktop\Traktoretsoration\IMG_85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5400000" cy="7200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5877272"/>
            <a:ext cx="8676456" cy="782960"/>
          </a:xfrm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„Testfahrt“ – Wer ist schneller?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50178" name="Picture 2" descr="C:\Users\Harald\Desktop\Traktoretsoration\IMG_93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600" y="-675456"/>
            <a:ext cx="8628400" cy="64713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3560" y="1700808"/>
            <a:ext cx="3960440" cy="2592288"/>
          </a:xfrm>
        </p:spPr>
        <p:txBody>
          <a:bodyPr>
            <a:noAutofit/>
          </a:bodyPr>
          <a:lstStyle/>
          <a:p>
            <a:r>
              <a:rPr lang="de-DE" sz="4000" dirty="0" smtClean="0">
                <a:solidFill>
                  <a:schemeClr val="bg1"/>
                </a:solidFill>
              </a:rPr>
              <a:t>Elektrik und Lichtmaschine werden überprüft!</a:t>
            </a:r>
            <a:endParaRPr lang="de-DE" sz="4000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Harald\Desktop\Traktoretsoration\IMG_62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584" y="5517232"/>
            <a:ext cx="7416824" cy="11430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Zwischenkontrolle – die Drehzahl muss erhöht werden!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51202" name="Picture 2" descr="C:\Users\Harald\Desktop\Traktoretsoration\IMG_93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0"/>
            <a:ext cx="7236296" cy="542722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5517232"/>
            <a:ext cx="7200800" cy="1143000"/>
          </a:xfrm>
        </p:spPr>
        <p:txBody>
          <a:bodyPr>
            <a:noAutofit/>
          </a:bodyPr>
          <a:lstStyle/>
          <a:p>
            <a:r>
              <a:rPr lang="de-DE" sz="3500" dirty="0" smtClean="0">
                <a:solidFill>
                  <a:schemeClr val="bg1"/>
                </a:solidFill>
              </a:rPr>
              <a:t>Zu Besuch bei unserem Co-Mechaniker</a:t>
            </a:r>
            <a:br>
              <a:rPr lang="de-DE" sz="3500" dirty="0" smtClean="0">
                <a:solidFill>
                  <a:schemeClr val="bg1"/>
                </a:solidFill>
              </a:rPr>
            </a:br>
            <a:r>
              <a:rPr lang="de-DE" sz="3500" dirty="0" smtClean="0">
                <a:solidFill>
                  <a:schemeClr val="bg1"/>
                </a:solidFill>
              </a:rPr>
              <a:t> Mang Herbert!</a:t>
            </a:r>
            <a:endParaRPr lang="de-DE" sz="3500" dirty="0">
              <a:solidFill>
                <a:schemeClr val="bg1"/>
              </a:solidFill>
            </a:endParaRPr>
          </a:p>
        </p:txBody>
      </p:sp>
      <p:pic>
        <p:nvPicPr>
          <p:cNvPr id="52226" name="Picture 2" descr="C:\Users\Harald\Desktop\Traktoretsoration\IMG_93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0"/>
            <a:ext cx="7200800" cy="54006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5877272"/>
            <a:ext cx="8229600" cy="980728"/>
          </a:xfrm>
        </p:spPr>
        <p:txBody>
          <a:bodyPr>
            <a:noAutofit/>
          </a:bodyPr>
          <a:lstStyle/>
          <a:p>
            <a:r>
              <a:rPr lang="de-DE" sz="3200" dirty="0" smtClean="0">
                <a:solidFill>
                  <a:schemeClr val="bg1"/>
                </a:solidFill>
              </a:rPr>
              <a:t>Voller Freude vor der ersten </a:t>
            </a:r>
            <a:r>
              <a:rPr lang="de-DE" sz="3200" dirty="0" smtClean="0">
                <a:solidFill>
                  <a:schemeClr val="bg1"/>
                </a:solidFill>
              </a:rPr>
              <a:t>Ausfahrt </a:t>
            </a:r>
            <a:br>
              <a:rPr lang="de-DE" sz="3200" dirty="0" smtClean="0">
                <a:solidFill>
                  <a:schemeClr val="bg1"/>
                </a:solidFill>
              </a:rPr>
            </a:br>
            <a:r>
              <a:rPr lang="de-DE" sz="3200" dirty="0" smtClean="0">
                <a:solidFill>
                  <a:schemeClr val="bg1"/>
                </a:solidFill>
              </a:rPr>
              <a:t>29. Mai 2016…</a:t>
            </a:r>
            <a:endParaRPr lang="de-DE"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Harald\Desktop\Fotos 2016 Harald i phone\Traktor Ausfahrt Hessendorf 21.05.16\IMG_94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812360" cy="585927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5517232"/>
            <a:ext cx="7488832" cy="1143000"/>
          </a:xfrm>
        </p:spPr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bg1"/>
                </a:solidFill>
              </a:rPr>
              <a:t>…das erinnert mich an 1952!!!</a:t>
            </a:r>
            <a:endParaRPr lang="de-DE" sz="4000" dirty="0">
              <a:solidFill>
                <a:schemeClr val="bg1"/>
              </a:solidFill>
            </a:endParaRPr>
          </a:p>
        </p:txBody>
      </p:sp>
      <p:pic>
        <p:nvPicPr>
          <p:cNvPr id="53250" name="Picture 2" descr="C:\Users\Harald\Desktop\Traktoretsoration\IMG_94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7" y="0"/>
            <a:ext cx="7416824" cy="556261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5589240"/>
            <a:ext cx="7200800" cy="998984"/>
          </a:xfrm>
        </p:spPr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bg1"/>
                </a:solidFill>
              </a:rPr>
              <a:t>Stolze Besitzer!</a:t>
            </a:r>
            <a:endParaRPr lang="de-DE" sz="4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Harald\Desktop\P52109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8640"/>
            <a:ext cx="7200800" cy="54006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772816"/>
            <a:ext cx="8769152" cy="1143000"/>
          </a:xfrm>
        </p:spPr>
        <p:txBody>
          <a:bodyPr>
            <a:noAutofit/>
          </a:bodyPr>
          <a:lstStyle/>
          <a:p>
            <a:r>
              <a:rPr lang="de-DE" sz="7100" dirty="0" smtClean="0">
                <a:solidFill>
                  <a:schemeClr val="bg1"/>
                </a:solidFill>
              </a:rPr>
              <a:t>DANKE</a:t>
            </a:r>
            <a:r>
              <a:rPr lang="de-DE" sz="6000" dirty="0" smtClean="0">
                <a:solidFill>
                  <a:schemeClr val="bg1"/>
                </a:solidFill>
              </a:rPr>
              <a:t/>
            </a:r>
            <a:br>
              <a:rPr lang="de-DE" sz="6000" dirty="0" smtClean="0">
                <a:solidFill>
                  <a:schemeClr val="bg1"/>
                </a:solidFill>
              </a:rPr>
            </a:br>
            <a:r>
              <a:rPr lang="de-DE" sz="3000" dirty="0" smtClean="0">
                <a:solidFill>
                  <a:schemeClr val="bg1"/>
                </a:solidFill>
              </a:rPr>
              <a:t>an unseren </a:t>
            </a:r>
            <a:r>
              <a:rPr lang="de-DE" sz="5000" dirty="0" smtClean="0">
                <a:solidFill>
                  <a:schemeClr val="bg1"/>
                </a:solidFill>
              </a:rPr>
              <a:t/>
            </a:r>
            <a:br>
              <a:rPr lang="de-DE" sz="5000" dirty="0" smtClean="0">
                <a:solidFill>
                  <a:schemeClr val="bg1"/>
                </a:solidFill>
              </a:rPr>
            </a:br>
            <a:r>
              <a:rPr lang="de-DE" sz="5000" dirty="0" smtClean="0">
                <a:solidFill>
                  <a:schemeClr val="bg1"/>
                </a:solidFill>
              </a:rPr>
              <a:t>Steyr-Traktorspezialisten </a:t>
            </a:r>
            <a:br>
              <a:rPr lang="de-DE" sz="5000" dirty="0" smtClean="0">
                <a:solidFill>
                  <a:schemeClr val="bg1"/>
                </a:solidFill>
              </a:rPr>
            </a:br>
            <a:r>
              <a:rPr lang="de-DE" sz="5000" dirty="0" smtClean="0">
                <a:solidFill>
                  <a:schemeClr val="bg1"/>
                </a:solidFill>
              </a:rPr>
              <a:t>Erwin Nader</a:t>
            </a:r>
            <a:br>
              <a:rPr lang="de-DE" sz="5000" dirty="0" smtClean="0">
                <a:solidFill>
                  <a:schemeClr val="bg1"/>
                </a:solidFill>
              </a:rPr>
            </a:br>
            <a:r>
              <a:rPr lang="de-DE" sz="5000" dirty="0" smtClean="0">
                <a:solidFill>
                  <a:schemeClr val="bg1"/>
                </a:solidFill>
              </a:rPr>
              <a:t> </a:t>
            </a:r>
            <a:r>
              <a:rPr lang="de-DE" sz="3000" dirty="0" smtClean="0">
                <a:solidFill>
                  <a:schemeClr val="bg1"/>
                </a:solidFill>
              </a:rPr>
              <a:t>sowie unseren Co-Mechaniker  </a:t>
            </a:r>
            <a:r>
              <a:rPr lang="de-DE" sz="3400" dirty="0" smtClean="0">
                <a:solidFill>
                  <a:schemeClr val="bg1"/>
                </a:solidFill>
              </a:rPr>
              <a:t>Herbert Mang!</a:t>
            </a:r>
            <a:endParaRPr lang="de-DE" sz="3400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95536" y="5373216"/>
            <a:ext cx="8280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bg1"/>
                </a:solidFill>
              </a:rPr>
              <a:t>Idee und Entwicklung</a:t>
            </a:r>
            <a:r>
              <a:rPr lang="de-DE" sz="2800" smtClean="0">
                <a:solidFill>
                  <a:schemeClr val="bg1"/>
                </a:solidFill>
              </a:rPr>
              <a:t>:  </a:t>
            </a:r>
            <a:r>
              <a:rPr lang="de-DE" sz="3000" smtClean="0">
                <a:solidFill>
                  <a:schemeClr val="bg1"/>
                </a:solidFill>
              </a:rPr>
              <a:t>Harald </a:t>
            </a:r>
            <a:r>
              <a:rPr lang="de-DE" sz="3000" dirty="0" smtClean="0">
                <a:solidFill>
                  <a:schemeClr val="bg1"/>
                </a:solidFill>
              </a:rPr>
              <a:t>und Manuel Schleinzer</a:t>
            </a:r>
            <a:endParaRPr lang="de-DE" sz="3000" dirty="0">
              <a:solidFill>
                <a:schemeClr val="bg1"/>
              </a:solidFill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395536" y="4869160"/>
            <a:ext cx="82089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115616" y="2132856"/>
            <a:ext cx="71287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000" dirty="0" smtClean="0">
                <a:solidFill>
                  <a:schemeClr val="bg1"/>
                </a:solidFill>
              </a:rPr>
              <a:t>Danke für Eure Aufmerksamkeit!</a:t>
            </a:r>
            <a:endParaRPr lang="de-DE" sz="7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584" y="5517232"/>
            <a:ext cx="7704856" cy="1340768"/>
          </a:xfrm>
        </p:spPr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bg1"/>
                </a:solidFill>
              </a:rPr>
              <a:t>Entrostung aller Teile!</a:t>
            </a:r>
            <a:endParaRPr lang="de-DE" sz="4000" dirty="0">
              <a:solidFill>
                <a:schemeClr val="bg1"/>
              </a:solidFill>
            </a:endParaRPr>
          </a:p>
        </p:txBody>
      </p:sp>
      <p:pic>
        <p:nvPicPr>
          <p:cNvPr id="4" name="Picture 3" descr="C:\Users\Harald\Desktop\Traktoretsoration\IMG_62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0"/>
            <a:ext cx="7675506" cy="575663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5517232"/>
            <a:ext cx="7416824" cy="1143000"/>
          </a:xfrm>
        </p:spPr>
        <p:txBody>
          <a:bodyPr>
            <a:normAutofit/>
          </a:bodyPr>
          <a:lstStyle/>
          <a:p>
            <a:r>
              <a:rPr lang="de-DE" sz="3600" dirty="0" smtClean="0">
                <a:solidFill>
                  <a:schemeClr val="bg1"/>
                </a:solidFill>
              </a:rPr>
              <a:t>Bereits früh morgens am Start !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6146" name="Picture 2" descr="C:\Users\Harald\Desktop\Traktoretsoration\IMG_62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7416824" cy="5562617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2" y="5589240"/>
            <a:ext cx="7488832" cy="998984"/>
          </a:xfrm>
        </p:spPr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bg1"/>
                </a:solidFill>
              </a:rPr>
              <a:t>Womit fangen wir heute an???</a:t>
            </a:r>
            <a:endParaRPr lang="de-DE" sz="4000" dirty="0">
              <a:solidFill>
                <a:schemeClr val="bg1"/>
              </a:solidFill>
            </a:endParaRPr>
          </a:p>
        </p:txBody>
      </p:sp>
      <p:pic>
        <p:nvPicPr>
          <p:cNvPr id="8194" name="Picture 2" descr="C:\Users\Harald\Desktop\Traktoretsoration\IMG_64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0"/>
            <a:ext cx="7488832" cy="561662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4168" y="2348880"/>
            <a:ext cx="2818656" cy="11430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Erste Ideen werden umgesetzt …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9218" name="Picture 2" descr="C:\Users\Harald\Desktop\Traktoretsoration\IMG_64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17300" y="-10502900"/>
            <a:ext cx="5400000" cy="7200000"/>
          </a:xfrm>
          <a:prstGeom prst="rect">
            <a:avLst/>
          </a:prstGeom>
          <a:noFill/>
        </p:spPr>
      </p:pic>
      <p:pic>
        <p:nvPicPr>
          <p:cNvPr id="9219" name="Picture 3" descr="C:\Users\Harald\Desktop\Traktoretsoration\IMG_64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79213" y="-10653713"/>
            <a:ext cx="5400000" cy="7200000"/>
          </a:xfrm>
          <a:prstGeom prst="rect">
            <a:avLst/>
          </a:prstGeom>
          <a:noFill/>
        </p:spPr>
      </p:pic>
      <p:pic>
        <p:nvPicPr>
          <p:cNvPr id="9220" name="Picture 4" descr="C:\Users\Harald\Desktop\Traktoretsoration\IMG_64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395075" y="-11277600"/>
            <a:ext cx="5400000" cy="7200000"/>
          </a:xfrm>
          <a:prstGeom prst="rect">
            <a:avLst/>
          </a:prstGeom>
          <a:noFill/>
        </p:spPr>
      </p:pic>
      <p:pic>
        <p:nvPicPr>
          <p:cNvPr id="9221" name="Picture 5" descr="C:\Users\Harald\Desktop\Traktoretsoration\IMG_64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0"/>
            <a:ext cx="5184576" cy="691276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286</Words>
  <Application>Microsoft Office PowerPoint</Application>
  <PresentationFormat>Bildschirmpräsentation (4:3)</PresentationFormat>
  <Paragraphs>52</Paragraphs>
  <Slides>56</Slides>
  <Notes>0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56</vt:i4>
      </vt:variant>
    </vt:vector>
  </HeadingPairs>
  <TitlesOfParts>
    <vt:vector size="57" baseType="lpstr">
      <vt:lpstr>Larissa-Design</vt:lpstr>
      <vt:lpstr>Steyr T180 - Restaurierung</vt:lpstr>
      <vt:lpstr>Neffe Heinz liefert den Traktor!</vt:lpstr>
      <vt:lpstr>Kontrolle und Tausch aller Lager und Dichtungen!</vt:lpstr>
      <vt:lpstr>Folie 4</vt:lpstr>
      <vt:lpstr>Elektrik und Lichtmaschine werden überprüft!</vt:lpstr>
      <vt:lpstr>Entrostung aller Teile!</vt:lpstr>
      <vt:lpstr>Bereits früh morgens am Start !</vt:lpstr>
      <vt:lpstr>Womit fangen wir heute an???</vt:lpstr>
      <vt:lpstr>Erste Ideen werden umgesetzt …</vt:lpstr>
      <vt:lpstr>Verstärkung wird angefordert!</vt:lpstr>
      <vt:lpstr>„Jetzt bin ich in zwei Teile zerlegt!“</vt:lpstr>
      <vt:lpstr>…fleißig auch am späten Abend!</vt:lpstr>
      <vt:lpstr>„Dreamteam!“</vt:lpstr>
      <vt:lpstr>Das Schwungrad (ca. 200 kg) wird  abmontiert!</vt:lpstr>
      <vt:lpstr>Auch die Kupplung wird erneuert!</vt:lpstr>
      <vt:lpstr>Noch kein Ende in Sicht!</vt:lpstr>
      <vt:lpstr>Weitere Vorgänge werden abgesprochen…</vt:lpstr>
      <vt:lpstr>Folie 18</vt:lpstr>
      <vt:lpstr>Kupplung ist funktionstüchtig!</vt:lpstr>
      <vt:lpstr>Folie 20</vt:lpstr>
      <vt:lpstr>Geschafft!   Jetzt erst mal ein Bier…</vt:lpstr>
      <vt:lpstr>Weiter geht’s - Öle werden getauscht! </vt:lpstr>
      <vt:lpstr>Folie 23</vt:lpstr>
      <vt:lpstr>Motorlackierung erfolgreich abgeschlossen!</vt:lpstr>
      <vt:lpstr>Folie 25</vt:lpstr>
      <vt:lpstr>Folie 26</vt:lpstr>
      <vt:lpstr>Folie 27</vt:lpstr>
      <vt:lpstr>Letze Arbeiten am Traktorskelett werden durchgeführt… </vt:lpstr>
      <vt:lpstr>…jetzt gehts an die Blechteile!</vt:lpstr>
      <vt:lpstr>Der neue Kühler ist bereits montiert!</vt:lpstr>
      <vt:lpstr>Alles läuft perfekt!!!</vt:lpstr>
      <vt:lpstr>Neuer Auspuff – unbedingt notwendig!</vt:lpstr>
      <vt:lpstr>Folie 33</vt:lpstr>
      <vt:lpstr>Die Ventile werden neu eingestellt!</vt:lpstr>
      <vt:lpstr>Erste Testfahrt – alles läuft rund!</vt:lpstr>
      <vt:lpstr>Neue Reifen wären auch nicht schlecht!</vt:lpstr>
      <vt:lpstr>Grundierung der Blechteile abgeschlossen…</vt:lpstr>
      <vt:lpstr>…nun wird es endlich bunter!</vt:lpstr>
      <vt:lpstr>Folie 39</vt:lpstr>
      <vt:lpstr>Folie 40</vt:lpstr>
      <vt:lpstr>„Wann bekomm ich endlich meine neuen Reifen?“</vt:lpstr>
      <vt:lpstr>Lichter funktionieren bereits - Freude kommt auf!</vt:lpstr>
      <vt:lpstr>Folie 43</vt:lpstr>
      <vt:lpstr>Endlich ein Ende in Sicht…</vt:lpstr>
      <vt:lpstr>…doch die Batterie muss noch angeschlossen werden –  und schon wieder ist es dunkel geworden!</vt:lpstr>
      <vt:lpstr>Unsere Lieferantin von Zubehörteilen ist zur Besichtigung eingetroffen!</vt:lpstr>
      <vt:lpstr>Abschlussbesprechung erfolgt!</vt:lpstr>
      <vt:lpstr>Fachgespräche gehören auch dazu!</vt:lpstr>
      <vt:lpstr>„Testfahrt“ – Wer ist schneller?</vt:lpstr>
      <vt:lpstr>Zwischenkontrolle – die Drehzahl muss erhöht werden!</vt:lpstr>
      <vt:lpstr>Zu Besuch bei unserem Co-Mechaniker  Mang Herbert!</vt:lpstr>
      <vt:lpstr>Voller Freude vor der ersten Ausfahrt  29. Mai 2016…</vt:lpstr>
      <vt:lpstr>…das erinnert mich an 1952!!!</vt:lpstr>
      <vt:lpstr>Stolze Besitzer!</vt:lpstr>
      <vt:lpstr>DANKE an unseren  Steyr-Traktorspezialisten  Erwin Nader  sowie unseren Co-Mechaniker  Herbert Mang!</vt:lpstr>
      <vt:lpstr>Folie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Harald</dc:creator>
  <cp:lastModifiedBy>Karin_2</cp:lastModifiedBy>
  <cp:revision>55</cp:revision>
  <dcterms:created xsi:type="dcterms:W3CDTF">2016-06-28T17:41:57Z</dcterms:created>
  <dcterms:modified xsi:type="dcterms:W3CDTF">2016-07-02T13:12:57Z</dcterms:modified>
</cp:coreProperties>
</file>